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7"/>
  </p:notesMasterIdLst>
  <p:handoutMasterIdLst>
    <p:handoutMasterId r:id="rId248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41" r:id="rId223"/>
    <p:sldId id="642" r:id="rId224"/>
    <p:sldId id="643" r:id="rId225"/>
    <p:sldId id="644" r:id="rId226"/>
    <p:sldId id="645" r:id="rId227"/>
    <p:sldId id="646" r:id="rId228"/>
    <p:sldId id="647" r:id="rId229"/>
    <p:sldId id="648" r:id="rId230"/>
    <p:sldId id="586" r:id="rId231"/>
    <p:sldId id="587" r:id="rId232"/>
    <p:sldId id="588" r:id="rId233"/>
    <p:sldId id="591" r:id="rId234"/>
    <p:sldId id="589" r:id="rId235"/>
    <p:sldId id="592" r:id="rId236"/>
    <p:sldId id="593" r:id="rId237"/>
    <p:sldId id="594" r:id="rId238"/>
    <p:sldId id="595" r:id="rId239"/>
    <p:sldId id="596" r:id="rId240"/>
    <p:sldId id="598" r:id="rId241"/>
    <p:sldId id="597" r:id="rId242"/>
    <p:sldId id="599" r:id="rId243"/>
    <p:sldId id="603" r:id="rId244"/>
    <p:sldId id="601" r:id="rId245"/>
    <p:sldId id="600" r:id="rId24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notesMaster" Target="notesMasters/notesMaster1.xml"/><Relationship Id="rId248" Type="http://schemas.openxmlformats.org/officeDocument/2006/relationships/handoutMaster" Target="handoutMasters/handoutMaster1.xml"/><Relationship Id="rId24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viewProps" Target="viewProps.xml"/><Relationship Id="rId251" Type="http://schemas.openxmlformats.org/officeDocument/2006/relationships/theme" Target="theme/theme1.xml"/><Relationship Id="rId252" Type="http://schemas.openxmlformats.org/officeDocument/2006/relationships/tableStyles" Target="tableStyles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17032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7583" y="4604878"/>
            <a:ext cx="7128793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Enable swarm manager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5725839" cy="340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628800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 &lt;--manager&gt; 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27687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" y="2996952"/>
            <a:ext cx="9036495" cy="85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8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24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คำสั่ง </a:t>
            </a:r>
            <a:r>
              <a:rPr lang="en-US" sz="2000" dirty="0" smtClean="0"/>
              <a:t>Join swarm farm </a:t>
            </a:r>
            <a:r>
              <a:rPr lang="th-TH" sz="2000" dirty="0" smtClean="0"/>
              <a:t>ที่</a:t>
            </a:r>
            <a:r>
              <a:rPr lang="en-US" sz="2000" dirty="0" smtClean="0"/>
              <a:t> Node </a:t>
            </a:r>
            <a:r>
              <a:rPr lang="th-TH" sz="2000" dirty="0" smtClean="0"/>
              <a:t>อื่นๆ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/>
              <a:t>Networking</a:t>
            </a:r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51539</TotalTime>
  <Words>11571</Words>
  <Application>Microsoft Macintosh PowerPoint</Application>
  <PresentationFormat>On-screen Show (4:3)</PresentationFormat>
  <Paragraphs>2564</Paragraphs>
  <Slides>245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245</vt:i4>
      </vt:variant>
    </vt:vector>
  </HeadingPairs>
  <TitlesOfParts>
    <vt:vector size="256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1067</cp:revision>
  <cp:lastPrinted>2016-04-07T14:17:13Z</cp:lastPrinted>
  <dcterms:created xsi:type="dcterms:W3CDTF">2016-02-05T11:12:44Z</dcterms:created>
  <dcterms:modified xsi:type="dcterms:W3CDTF">2016-07-24T13:08:33Z</dcterms:modified>
</cp:coreProperties>
</file>